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9" r:id="rId5"/>
    <p:sldId id="282" r:id="rId6"/>
    <p:sldId id="264" r:id="rId7"/>
    <p:sldId id="279" r:id="rId8"/>
    <p:sldId id="280" r:id="rId9"/>
    <p:sldId id="272" r:id="rId10"/>
    <p:sldId id="278" r:id="rId11"/>
    <p:sldId id="284" r:id="rId12"/>
    <p:sldId id="275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3F576-9304-5236-6A25-9F42FE616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4D9597-28B6-F847-7190-A86E2F68D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2C78D-2BCD-0FF8-4E64-A37B8339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B88D5-03B1-50A8-8645-4AC886B4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AD790-AA6D-A180-B85D-89C710DC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3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55CC2-09C0-4F1E-C7EE-0F185937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A8C1F7-BD33-BDC6-F42B-F8F515644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96F66-D0B7-0324-2984-88A094D4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87E55-884D-80AB-5FAE-616E9603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99CF9-0AC9-77F5-AB96-5AFB89DC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0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3112FB-0417-AF5F-D47B-88505EE17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255444-5AAC-D506-4E81-75353EA4E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8AADAB-504C-F8A9-A50D-FC0C4BA6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1FA53-441D-EAA5-B704-809E7F50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D3AF2-89E9-D2A6-D12B-346B584C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43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3DA8-C94D-4897-B552-5A97DD614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44FF0-A644-49E8-A91A-118BAB6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32CB-A899-4AF7-B0D1-F33E6D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D984-B803-435C-BCF5-4BBAC71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92CF-9214-4B13-98B7-F4CAB957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59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90C1-DC12-4585-816B-7F995CA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25E8-17D2-4F44-B405-8A55ADE1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486F8-0096-44BF-8ACB-12C814F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895C-BAB0-461C-A3A0-338DF82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771D5-D349-4326-B034-BE55DDDD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56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43F6-9A64-47B0-AF08-C54FA3B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2D7C8-2508-4D8D-B2DB-4EA1580B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90BD-00EC-42F5-A4C1-8EFD0DCD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56C7-3F2E-430D-9834-94A2A8E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383C-5494-4803-9C41-4EEFDF77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3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38FC-0A5D-4409-B619-3EB915BF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8036A-CAD0-4976-A504-BC3F25F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C9E81-15FC-4750-A089-AB8BF412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CF2-5D6A-4DA8-AF6F-2E470AF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4BFB0-B585-4357-8EFF-958C37E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6D51F-6F6C-4188-9767-34F34D9C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03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A965-D238-4B67-8CE2-6D0EFD6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8313A-DF6A-47E7-B425-EE6A04F7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DCF8F-BC50-4E05-B605-29848E81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DFE27-E71A-4DA2-BEAF-65811578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64931-8BAA-49A4-AFAB-C5D97945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08CE-8427-44A8-B7D2-EEBA668F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959ECA-69BE-464E-B720-4BCEB7B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7764E-246D-4B22-82FA-CAE8A131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53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56CF-1265-44DC-BB56-9C3991E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82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F00F79-9645-4996-A78C-D4830A3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6438D-C7C0-40A6-860C-AF10CD2A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AAF8D-15B1-435E-B343-EF328E59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51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8C42-FE0E-417D-BB51-55A3CCC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FB6B5-C462-4288-8672-B8FC969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F15A-B1A9-4076-B0A4-6A79B6DB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B9-7F38-4B1A-82D3-FB9F4B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8F36D-F73A-45BC-A898-EDE4507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E0F6D-84B2-40F2-85E8-A48A041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9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DA96C-295D-2C4D-6064-9B41116C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5B040-DBD7-95C4-4CAA-71F7A6FC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A380B7-D551-B7BB-B93A-D2374A6C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FEA80-25C4-9531-EEED-BB8CD33F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43C3B-CA98-6EDF-E671-9D433628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9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DA17-E930-481C-88EF-8890B1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9A715-8380-48A3-A24B-A21477C83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D6CB5-8A33-4ABE-BA5B-BD29818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13B2-5541-4301-8BB6-6A6A96F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DDF99-5D43-4BE8-AA45-5FB18AAD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C0478-924B-4E0F-AD1D-73918CD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33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DAB7-A2E6-4A47-B278-99F8F531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51AE4-CA07-4AA4-955A-A3138A38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4929E-898F-42A0-8E2D-6683777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B5C4-7ED8-4576-B2E9-1DD6B2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58ECE-66E6-4606-932A-AE549356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65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4D404-B787-470F-ABF0-E69AAA7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A8368-F5A5-4EAA-B0B8-837E8ABF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EBA72-9C6F-4B4D-A16A-C1DEB754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3164-13E1-4E73-82B8-CA01840D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66C00-207E-47BE-ABD1-6356D0E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9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77B88-9D06-138F-804D-FB1C61A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0253C-1008-C952-F80A-9984DBC3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E517B-589D-AB98-AF40-A45C55E1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F34EC-969C-32D7-A23D-8C72894F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7D1793-CD9D-87CD-A3C8-958B1A7E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4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B4981-E1B4-7971-2489-344FC356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3494B-70A9-9B83-33DC-9957C4C1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7C99D-F39A-7783-8B2D-B7DC87BA8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5D002-FEFD-919E-0B6D-F0F2D8E6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53DDD2-ED8A-9B2A-AC68-602F1334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74EA2-82FA-0429-0B6B-2C6CC670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3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064DF-A36A-7A54-B0F6-B1B4F301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3EF1F-4C2D-4089-EFFE-5D5937BFD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D2E2F5-9986-A130-01CF-414830256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62CE43-5B61-1ECE-0652-A904AA9E4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A19944-FA70-E85B-C940-943FC9E4D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E131DB-FEA3-038E-F3B7-4A904C85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22DEFA-00FA-A711-9C10-60AE6E6E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43B0DE-AE1A-9C5A-F143-77402CE8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54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94820-A8A3-4E01-9FA6-D1FA7B3A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454DF7-9463-32C7-5859-575FAF73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67FFC-79DC-3E34-3A74-BC942D0C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D24D83-5EDD-BBA1-D6EA-9EF6A11A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2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01D92B-0895-7F0C-C12A-8578CC7A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656BC0-CA68-47C7-D34A-5ABE0AA7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D6E77D-7477-A989-28EE-E139FE4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5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5F73-ABFE-C88A-F311-F722295F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EC427-E259-B73B-D989-ED9ACAF3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161980-A020-C16C-CC1B-10EA5CA47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B7615-E2B9-AD32-079B-391B0561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153056-5477-316A-7539-4DB41C74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FE18C7-DD5E-E2CB-752B-4DEF62D4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6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4AE69-432C-780E-41A7-181371C9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DFA13B-101B-51E1-3CFB-137D03D10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EDA427-3475-9522-F01B-7AC9C470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2EC277-A625-A28C-461B-AE18821A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41FB33-E734-637C-166C-1DD18E14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00821-C858-D11C-41D5-B8BE2080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56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70B205-D1B4-5581-F975-12989B38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E7FBD-EB34-8BBF-61B8-EFF22EC27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F2DB5-1993-E03B-2963-C5097B376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2B2-A499-4559-85C6-00C8D5C14FD8}" type="datetimeFigureOut">
              <a:rPr lang="es-CL" smtClean="0"/>
              <a:t>10-05-2022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BBB612-4023-F5A0-D2B0-8B95DFE19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2E390-8EAD-CC83-7084-96AABDCA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4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4D2B0-C852-475E-B7EF-89C7B32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9D16-E731-44C3-9CEE-2BF3ECF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DE89-10F9-4D5C-8B1C-D3D1A6B4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27B-A933-4019-B579-D5B42C28646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9778-059B-41E7-8BD0-AF199A74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2C287-665D-482E-A12E-A4553C99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5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D24cI-1bxw&amp;t=54s&amp;ab_channel=HappyLearningEspa%C3%B1o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JGsKv41q2g4&amp;ab_channel=VideosPrimario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b2BY0Ih42Y&amp;ab_channel=EnFoco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6856-093E-3674-3724-53C2E9247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6F75BD-372E-AF05-B89F-0D11607AC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DEEA5E-082A-300D-0AC9-A85055F9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scmy2019emoji my2019emoji sticker by @cathemoreno">
            <a:extLst>
              <a:ext uri="{FF2B5EF4-FFF2-40B4-BE49-F238E27FC236}">
                <a16:creationId xmlns:a16="http://schemas.microsoft.com/office/drawing/2014/main" id="{77836E07-F9D3-919E-B83D-0CBA74AB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7" y="4653827"/>
            <a:ext cx="3349336" cy="22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quemas y mapas conceptuales de Historia | Conquista de america, Conquista  y colonizacion de america, Colonizacion de america">
            <a:extLst>
              <a:ext uri="{FF2B5EF4-FFF2-40B4-BE49-F238E27FC236}">
                <a16:creationId xmlns:a16="http://schemas.microsoft.com/office/drawing/2014/main" id="{C2FACA9F-EB28-BC76-3B36-42E1FC1C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299203"/>
            <a:ext cx="8132619" cy="6259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3CDB2FD-4307-2569-0D82-674562DC8CE8}"/>
              </a:ext>
            </a:extLst>
          </p:cNvPr>
          <p:cNvSpPr/>
          <p:nvPr/>
        </p:nvSpPr>
        <p:spPr>
          <a:xfrm>
            <a:off x="8854786" y="158213"/>
            <a:ext cx="2492088" cy="2252477"/>
          </a:xfrm>
          <a:prstGeom prst="ellips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bg1"/>
                </a:solidFill>
                <a:latin typeface="Algerian" panose="04020705040A02060702" pitchFamily="82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1811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707C9-93A9-68FB-5B84-0E7EFE7D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97412" y="23763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9600" b="1" dirty="0">
                <a:latin typeface="Comic Sans MS" panose="030F0702030302020204" pitchFamily="66" charset="0"/>
              </a:rPr>
              <a:t>¡Chau!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08A5E9-A103-574D-62A8-94C77EC9B152}"/>
              </a:ext>
            </a:extLst>
          </p:cNvPr>
          <p:cNvSpPr/>
          <p:nvPr/>
        </p:nvSpPr>
        <p:spPr>
          <a:xfrm>
            <a:off x="7062281" y="0"/>
            <a:ext cx="5129719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96FB06-9316-C285-CF55-1886E29C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80" y="1239092"/>
            <a:ext cx="4379815" cy="4379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165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9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EAAB6F-12AA-9A4F-F0BF-9C169DF0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8" y="1534785"/>
            <a:ext cx="4390354" cy="4726276"/>
          </a:xfrm>
        </p:spPr>
        <p:txBody>
          <a:bodyPr>
            <a:normAutofit/>
          </a:bodyPr>
          <a:lstStyle/>
          <a:p>
            <a:pPr algn="r"/>
            <a:r>
              <a:rPr lang="es-MX" sz="6600" b="1" dirty="0">
                <a:solidFill>
                  <a:srgbClr val="FFFFFF"/>
                </a:solidFill>
                <a:latin typeface="Comic Sans MS"/>
                <a:cs typeface="Calibri Light"/>
              </a:rPr>
              <a:t>Unidad 1:</a:t>
            </a:r>
            <a:br>
              <a:rPr lang="es-MX" sz="6600" b="1" dirty="0">
                <a:solidFill>
                  <a:srgbClr val="FFFFFF"/>
                </a:solidFill>
                <a:latin typeface="Comic Sans MS"/>
                <a:cs typeface="Calibri Light"/>
              </a:rPr>
            </a:br>
            <a:endParaRPr lang="es-MX" sz="6600" b="1" dirty="0">
              <a:solidFill>
                <a:srgbClr val="FFFFFF"/>
              </a:solidFill>
              <a:latin typeface="Comic Sans MS"/>
              <a:cs typeface="Calibri Light"/>
            </a:endParaRPr>
          </a:p>
        </p:txBody>
      </p:sp>
      <p:cxnSp>
        <p:nvCxnSpPr>
          <p:cNvPr id="89" name="Straight Connector 9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A0F29-6656-FECB-7ADE-23D1F951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242" y="1534785"/>
            <a:ext cx="648350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MX" sz="48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#1541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20B0604020202020204" pitchFamily="34" charset="0"/>
              <a:buChar char="ü"/>
            </a:pPr>
            <a:r>
              <a:rPr lang="es-MX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Conquista de América y Chile.</a:t>
            </a:r>
          </a:p>
          <a:p>
            <a:pPr lvl="1" algn="just">
              <a:buFont typeface="Wingdings" panose="020B0604020202020204" pitchFamily="34" charset="0"/>
              <a:buChar char="ü"/>
            </a:pPr>
            <a:r>
              <a:rPr lang="es-MX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 social de la Conquista de América.</a:t>
            </a:r>
          </a:p>
          <a:p>
            <a:pPr lvl="1"/>
            <a:endParaRPr lang="es-MX" sz="2000" b="1" dirty="0">
              <a:solidFill>
                <a:srgbClr val="FFFFFF"/>
              </a:solidFill>
              <a:cs typeface="Calibri"/>
            </a:endParaRPr>
          </a:p>
          <a:p>
            <a:pPr lvl="1"/>
            <a:endParaRPr lang="es-MX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39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64B9C-6F6B-3DCB-066F-F09DAEEA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81" y="615207"/>
            <a:ext cx="4384963" cy="2301761"/>
          </a:xfrm>
        </p:spPr>
        <p:txBody>
          <a:bodyPr anchor="b">
            <a:normAutofit/>
          </a:bodyPr>
          <a:lstStyle/>
          <a:p>
            <a:pPr algn="ctr"/>
            <a:r>
              <a:rPr lang="es-MX" sz="5400" b="1" dirty="0">
                <a:latin typeface="Comic Sans MS" panose="030F0702030302020204" pitchFamily="66" charset="0"/>
                <a:cs typeface="Calibri Light"/>
              </a:rPr>
              <a:t>Aventura de aprendizajes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6D1BC22-1B34-A404-EC9F-AB476E456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49"/>
          <a:stretch/>
        </p:blipFill>
        <p:spPr>
          <a:xfrm>
            <a:off x="539940" y="771127"/>
            <a:ext cx="5308237" cy="530823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3DA4561E-0976-B769-B966-A39D2E057F62}"/>
              </a:ext>
            </a:extLst>
          </p:cNvPr>
          <p:cNvSpPr/>
          <p:nvPr/>
        </p:nvSpPr>
        <p:spPr>
          <a:xfrm>
            <a:off x="11157626" y="3356043"/>
            <a:ext cx="826851" cy="3501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494B3-F257-7568-1E90-E088423D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591" y="3180197"/>
            <a:ext cx="5263941" cy="3238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MX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Secuenciar acontecimientos del proceso de Conquista de América en línea de tiempo.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96F5CB-D0E8-4042-27D5-C90E3D27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22" y="4729670"/>
            <a:ext cx="2090823" cy="20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BE37E-07B0-D76D-3993-FDF1FF3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3863" y="983380"/>
            <a:ext cx="10515600" cy="1524434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>
                <a:latin typeface="Comic Sans MS" panose="030F0702030302020204" pitchFamily="66" charset="0"/>
              </a:rPr>
              <a:t>#Aprendiendo!</a:t>
            </a:r>
            <a:endParaRPr lang="es-CL" sz="54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02316-C1B4-3691-D794-70165AC5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3" y="2696874"/>
            <a:ext cx="6007243" cy="4265036"/>
          </a:xfrm>
        </p:spPr>
        <p:txBody>
          <a:bodyPr/>
          <a:lstStyle/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del profesor.</a:t>
            </a:r>
          </a:p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de videos sobre la Conquista de América.</a:t>
            </a:r>
          </a:p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con firmas 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2542A0-95CA-4E88-108F-5E8AF3B253BB}"/>
              </a:ext>
            </a:extLst>
          </p:cNvPr>
          <p:cNvSpPr/>
          <p:nvPr/>
        </p:nvSpPr>
        <p:spPr>
          <a:xfrm>
            <a:off x="7637318" y="0"/>
            <a:ext cx="4554682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8 Ejercicios para el Cerebro y la Memoria Gratis ¡Entrena tu mente!">
            <a:extLst>
              <a:ext uri="{FF2B5EF4-FFF2-40B4-BE49-F238E27FC236}">
                <a16:creationId xmlns:a16="http://schemas.microsoft.com/office/drawing/2014/main" id="{D92C368F-EC4D-0953-3D96-BE5B4684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77" y="2302140"/>
            <a:ext cx="4714657" cy="2767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639839-77FA-4C91-3587-13529F1E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27" y="4590759"/>
            <a:ext cx="2161309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1542B229-E445-43B6-9FA5-B31162C8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747" y="1996406"/>
            <a:ext cx="6802081" cy="28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30B0C83C-87CE-4EC6-9A59-7FF370766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0436"/>
            <a:ext cx="2160695" cy="21470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FCE414-B76F-9A05-4AC4-FFB1430CF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26" y="1996406"/>
            <a:ext cx="2793765" cy="27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1542B229-E445-43B6-9FA5-B31162C8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747" y="1996406"/>
            <a:ext cx="6802081" cy="28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30B0C83C-87CE-4EC6-9A59-7FF370766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0436"/>
            <a:ext cx="2160695" cy="21470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510A760-AD93-C287-1C02-F6807A09A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96" y="1918863"/>
            <a:ext cx="2936585" cy="29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1542B229-E445-43B6-9FA5-B31162C8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747" y="1996406"/>
            <a:ext cx="6802081" cy="28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30B0C83C-87CE-4EC6-9A59-7FF370766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0436"/>
            <a:ext cx="2160695" cy="21470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D73696-7D15-5E47-8951-E326F4DF5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01" y="2045567"/>
            <a:ext cx="2766866" cy="2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BE37E-07B0-D76D-3993-FDF1FF3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2654" y="779968"/>
            <a:ext cx="10515600" cy="152443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6000" b="1" dirty="0">
                <a:latin typeface="Comic Sans MS" panose="030F0702030302020204" pitchFamily="66" charset="0"/>
              </a:rPr>
              <a:t>¡Vamos </a:t>
            </a:r>
            <a:br>
              <a:rPr lang="es-CL" sz="6000" b="1" dirty="0">
                <a:latin typeface="Comic Sans MS" panose="030F0702030302020204" pitchFamily="66" charset="0"/>
              </a:rPr>
            </a:br>
            <a:r>
              <a:rPr lang="es-CL" sz="6000" b="1" dirty="0">
                <a:latin typeface="Comic Sans MS" panose="030F0702030302020204" pitchFamily="66" charset="0"/>
              </a:rPr>
              <a:t>a ejercitar</a:t>
            </a:r>
            <a:r>
              <a:rPr lang="es-CL" sz="5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02316-C1B4-3691-D794-70165AC5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4" y="2696874"/>
            <a:ext cx="5629706" cy="4265036"/>
          </a:xfrm>
        </p:spPr>
        <p:txBody>
          <a:bodyPr/>
          <a:lstStyle/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Terminar actividades anteriores.</a:t>
            </a:r>
          </a:p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Copiar ORDENADAMENTE en el cuaderno el ultimo cuadro de la página 94 del libro de texto y la línea de tiempo de la página 81. (6F)</a:t>
            </a:r>
          </a:p>
          <a:p>
            <a:pPr lvl="1" algn="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Viernes se firma todo junto.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2542A0-95CA-4E88-108F-5E8AF3B253BB}"/>
              </a:ext>
            </a:extLst>
          </p:cNvPr>
          <p:cNvSpPr/>
          <p:nvPr/>
        </p:nvSpPr>
        <p:spPr>
          <a:xfrm>
            <a:off x="7637318" y="0"/>
            <a:ext cx="4554682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Naruto Uzumaki Ilustración Anime Fondo de pantalla 8k Ultra HD ID:3633">
            <a:extLst>
              <a:ext uri="{FF2B5EF4-FFF2-40B4-BE49-F238E27FC236}">
                <a16:creationId xmlns:a16="http://schemas.microsoft.com/office/drawing/2014/main" id="{144124AC-23B3-A63B-9055-B5FCA2F4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66" y="2304402"/>
            <a:ext cx="5045747" cy="2953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 importa reacción facebook Logo Vector (.AI) Free Download">
            <a:extLst>
              <a:ext uri="{FF2B5EF4-FFF2-40B4-BE49-F238E27FC236}">
                <a16:creationId xmlns:a16="http://schemas.microsoft.com/office/drawing/2014/main" id="{BBDFF070-DEE3-51B5-465B-129488D0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98" y="5663043"/>
            <a:ext cx="1038575" cy="10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6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8D5AE5-BCD5-4444-0CD9-5B04ED1F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6"/>
            <a:ext cx="12192000" cy="12750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53110A-E75A-CBD9-025D-3C69C798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1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¡Vamos por más! (6F)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7D085-8329-366B-0E7E-E53D1822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2112397"/>
            <a:ext cx="7536873" cy="4351338"/>
          </a:xfrm>
        </p:spPr>
        <p:txBody>
          <a:bodyPr>
            <a:normAutofit/>
          </a:bodyPr>
          <a:lstStyle/>
          <a:p>
            <a:pPr algn="just"/>
            <a:r>
              <a:rPr lang="es-C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el texto de la página 194 del libro:</a:t>
            </a:r>
          </a:p>
          <a:p>
            <a:pPr lvl="1" algn="just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1.- ¿Qué es la Conquista de América?</a:t>
            </a:r>
          </a:p>
          <a:p>
            <a:pPr lvl="1" algn="just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2.-¿En que año llega Diego de Almagro a Chile?</a:t>
            </a:r>
          </a:p>
          <a:p>
            <a:pPr lvl="1" algn="just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3.- ¿Le bien o mal a Diego de Almagro en Chile? ¿Por qué? </a:t>
            </a:r>
          </a:p>
          <a:p>
            <a:pPr lvl="1" algn="just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4.- ¿Cuál es la aventura de aprendizajes de hoy?</a:t>
            </a:r>
          </a:p>
          <a:p>
            <a:pPr lvl="1" algn="just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5.- Copiar ORDENADAMENTE en el cuaderno la página 106 del libro de texto.</a:t>
            </a:r>
          </a:p>
        </p:txBody>
      </p:sp>
      <p:pic>
        <p:nvPicPr>
          <p:cNvPr id="3078" name="Picture 6" descr="1 me gusta - El Deforma - Un no-ticiero de verdad">
            <a:extLst>
              <a:ext uri="{FF2B5EF4-FFF2-40B4-BE49-F238E27FC236}">
                <a16:creationId xmlns:a16="http://schemas.microsoft.com/office/drawing/2014/main" id="{725118CD-53D9-D3BC-4DD9-2E5C22FC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54" y="1908752"/>
            <a:ext cx="2403764" cy="21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0F626A-89A3-3E40-73F3-41D3158C7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406" y="4565651"/>
            <a:ext cx="2292349" cy="22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3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191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Comic Sans MS</vt:lpstr>
      <vt:lpstr>Times New Roman</vt:lpstr>
      <vt:lpstr>Wingdings</vt:lpstr>
      <vt:lpstr>Tema de Office</vt:lpstr>
      <vt:lpstr>1_Tema de Office</vt:lpstr>
      <vt:lpstr>Presentación de PowerPoint</vt:lpstr>
      <vt:lpstr>Unidad 1: </vt:lpstr>
      <vt:lpstr>Aventura de aprendizajes</vt:lpstr>
      <vt:lpstr>#Aprendiendo!</vt:lpstr>
      <vt:lpstr>Presentación de PowerPoint</vt:lpstr>
      <vt:lpstr>Presentación de PowerPoint</vt:lpstr>
      <vt:lpstr>Presentación de PowerPoint</vt:lpstr>
      <vt:lpstr>¡Vamos  a ejercitar!</vt:lpstr>
      <vt:lpstr>¡Vamos por más! (6F)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</dc:creator>
  <cp:lastModifiedBy>Camilo</cp:lastModifiedBy>
  <cp:revision>5</cp:revision>
  <dcterms:created xsi:type="dcterms:W3CDTF">2022-05-07T21:34:06Z</dcterms:created>
  <dcterms:modified xsi:type="dcterms:W3CDTF">2022-05-10T23:44:48Z</dcterms:modified>
</cp:coreProperties>
</file>